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49" d="100"/>
          <a:sy n="49" d="100"/>
        </p:scale>
        <p:origin x="2220"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2021/11/25</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別添１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50566" y="1530788"/>
            <a:ext cx="4932619" cy="502702"/>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01652" y="7354312"/>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17909" cy="744527"/>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人超かつ収容率</a:t>
              </a:r>
              <a:r>
                <a:rPr kumimoji="1" lang="en-US" altLang="ja-JP" sz="1100" b="1" noProof="0" dirty="0" smtClean="0">
                  <a:latin typeface="メイリオ" panose="020B0604030504040204" pitchFamily="50" charset="-128"/>
                  <a:ea typeface="メイリオ" panose="020B0604030504040204" pitchFamily="50" charset="-128"/>
                </a:rPr>
                <a:t>50%</a:t>
              </a:r>
              <a:r>
                <a:rPr kumimoji="1" lang="ja-JP" altLang="en-US" sz="1100" b="1" noProof="0" dirty="0" smtClean="0">
                  <a:latin typeface="メイリオ" panose="020B0604030504040204" pitchFamily="50" charset="-128"/>
                  <a:ea typeface="メイリオ" panose="020B0604030504040204" pitchFamily="50" charset="-128"/>
                </a:rPr>
                <a:t>超</a:t>
              </a:r>
              <a:r>
                <a:rPr kumimoji="1" lang="ja-JP" altLang="en-US" sz="1100" b="1" dirty="0" smtClean="0">
                  <a:latin typeface="メイリオ" panose="020B0604030504040204" pitchFamily="50" charset="-128"/>
                  <a:ea typeface="メイリオ" panose="020B0604030504040204" pitchFamily="50" charset="-128"/>
                </a:rPr>
                <a:t>（収容定員設定がない場合並びに</a:t>
              </a:r>
              <a:r>
                <a:rPr kumimoji="1" lang="ja-JP" altLang="en-US" sz="11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1100" b="1" noProof="0" dirty="0" smtClean="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21790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1100" b="1" dirty="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人超かつ収容率</a:t>
            </a:r>
            <a:r>
              <a:rPr kumimoji="1" lang="en-US" altLang="ja-JP" sz="1100" b="1" noProof="0" dirty="0" smtClean="0">
                <a:latin typeface="メイリオ" panose="020B0604030504040204" pitchFamily="50" charset="-128"/>
                <a:ea typeface="メイリオ" panose="020B0604030504040204" pitchFamily="50" charset="-128"/>
              </a:rPr>
              <a:t>50%</a:t>
            </a:r>
            <a:r>
              <a:rPr kumimoji="1" lang="ja-JP" altLang="en-US" sz="1100" b="1" noProof="0" dirty="0" smtClean="0">
                <a:latin typeface="メイリオ" panose="020B0604030504040204" pitchFamily="50" charset="-128"/>
                <a:ea typeface="メイリオ" panose="020B0604030504040204" pitchFamily="50" charset="-128"/>
              </a:rPr>
              <a:t>超</a:t>
            </a:r>
            <a:r>
              <a:rPr kumimoji="1" lang="ja-JP" altLang="en-US" sz="1100" b="1" dirty="0" smtClean="0">
                <a:latin typeface="メイリオ" panose="020B0604030504040204" pitchFamily="50" charset="-128"/>
                <a:ea typeface="メイリオ" panose="020B0604030504040204" pitchFamily="50" charset="-128"/>
              </a:rPr>
              <a:t>（収容定員設定がない場合並びに</a:t>
            </a:r>
            <a:r>
              <a:rPr kumimoji="1" lang="ja-JP" altLang="en-US" sz="11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1100" b="1" noProof="0" dirty="0" smtClean="0">
                <a:latin typeface="メイリオ" panose="020B0604030504040204" pitchFamily="50" charset="-128"/>
                <a:ea typeface="メイリオ" panose="020B0604030504040204" pitchFamily="50" charset="-128"/>
              </a:rPr>
              <a:t>5,000</a:t>
            </a:r>
            <a:r>
              <a:rPr kumimoji="1" lang="ja-JP" altLang="en-US" sz="1100" b="1" noProof="0" dirty="0" smtClean="0">
                <a:latin typeface="メイリオ" panose="020B0604030504040204" pitchFamily="50" charset="-128"/>
                <a:ea typeface="メイリオ" panose="020B0604030504040204" pitchFamily="50" charset="-128"/>
              </a:rPr>
              <a:t>人超</a:t>
            </a:r>
            <a:r>
              <a:rPr kumimoji="1" lang="ja-JP" altLang="en-US" sz="1100" b="1" dirty="0" smtClean="0">
                <a:latin typeface="メイリオ" panose="020B0604030504040204" pitchFamily="50" charset="-128"/>
                <a:ea typeface="メイリオ" panose="020B0604030504040204" pitchFamily="50" charset="-128"/>
              </a:rPr>
              <a:t>）</a:t>
            </a:r>
            <a:r>
              <a:rPr kumimoji="1" lang="ja-JP" altLang="en-US" sz="11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3930</TotalTime>
  <Words>1146</Words>
  <Application>Microsoft Office PowerPoint</Application>
  <PresentationFormat>A4 210 x 297 mm</PresentationFormat>
  <Paragraphs>99</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Gifu</cp:lastModifiedBy>
  <cp:revision>578</cp:revision>
  <cp:lastPrinted>2021-11-22T09:09:15Z</cp:lastPrinted>
  <dcterms:created xsi:type="dcterms:W3CDTF">2021-06-21T06:44:25Z</dcterms:created>
  <dcterms:modified xsi:type="dcterms:W3CDTF">2021-11-25T04:25:52Z</dcterms:modified>
</cp:coreProperties>
</file>